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8C27B-742B-31EE-C393-A60778074B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8C3BE3-C632-7F58-A056-F16816D5E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5BC08-F723-A72D-7092-B226DC8FB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5DF1D-93C9-F784-8FD7-D8642D335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4014C-CE71-5743-2921-86510800D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335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B08ED-F4F2-EBAA-EF20-9AAAEA248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C80D44-94F1-2435-A8A5-CF62C09DD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C50C5-4189-5F79-4F35-1B9E4984D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3E90F-3834-B575-81EC-CCAC1A2D1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47C02-DCD6-2D84-9345-0AB47B842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0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CC9E93-EA6C-A3B2-1853-7C3ACD0126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7D5E6F-C63B-11EE-A879-035594A94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C7F54-06D8-5A2D-A9D9-A7726C65A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1DD4A-CE25-4A3B-6ADC-E1E583FC1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47D86-A5F8-DE0A-2854-3A2196D70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23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69192-1C25-BA1E-92B7-EC151563B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9E99-8A5C-C773-6EB7-C4E2462F2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D199C-3EC5-E3EB-134B-E52B0A44D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4C240-D0AF-3DE6-D02A-AA493DBED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B67E9-52D2-5C3F-A32D-15DF69499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107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8CC32-E394-F691-12BB-BB60433E3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3FDCB6-396A-429F-D04B-5D5F9DD36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C514A-2DD6-5BF3-BDBB-D121D2E73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B8C7C-0504-3937-CA80-E733A40DF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9BA5B-EA04-3535-39D7-B579439D3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29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90F3C-83DC-FFA8-22AE-F1CFE0679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73A78-5B63-D9CF-5CC7-2E20D6A608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745743-AD27-7F66-1E39-71502C8290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7C3696-4A5F-EC95-1385-87727ECBA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707E7-5DC6-63FF-7188-76CD8C4A5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D29B89-40FF-177A-647D-7A426988A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722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3E320-79BE-289A-22C8-FB6CB2E99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F4637E-0F41-2B84-4585-A2644E6D3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FF1914-8833-9A1C-59D5-8B628E2BFF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7AB61D-CD16-0AB0-ECF3-DC065BB2F6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A7771B-DC30-7496-184B-B85D1C3602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465157-A5D9-C795-8CB6-3E9BAC859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DEBF40-7068-64A6-BDE6-736071B75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AA97B-325F-424B-2306-C63295F2D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6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B310B-BFA2-7440-7437-0502CAFDA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401043-DA8B-0952-851C-C79D63FE7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63247A-8BF0-3CA7-2FA2-C20BCF31D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B28D83-70B2-C6F1-6FED-B80A03481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222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B16EDF-FF37-DF0D-8DA9-EF447C709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147D41-7E27-9677-6411-8405B3440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A0A0F-33C1-03AE-61F6-C8C947E59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888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0A4A4-9BE6-7311-5211-7A46A7533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0FB1A-3A14-A96A-6D0C-19CD55A56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94F72A-584F-95D6-33CE-2079F41A37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758B14-7C1C-BA9C-3BAA-0FD293BEB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09D8C-B672-0964-9334-3858EE72E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1F8301-5CA5-17B3-7255-6BF2391E2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63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CBF7B-9220-0E13-7D47-8E8E8989B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CBB8F-7947-1606-4F5D-515D8C4436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CBE946-D4B3-5CC2-A8E3-31FA57191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B7EA09-76F2-87E9-DCB1-28B143DEF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16F212-3A9C-D09F-1D0F-C79CBF742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84975-5592-311B-B109-C8537FAF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2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D61415-0DD7-82DC-F0A9-CB1D1D098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FE83F9-A54F-224D-0C56-F8896EEA1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619D7-86EC-0B61-FDD2-F951AFFD99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A3029-8204-4AF5-8CA7-D90B5F5B70C6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14243-FBC7-4433-9F25-E547E48533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9BAC8-54E9-6CA0-3402-FA5680DBB2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54845-765D-4D5B-BF89-87A6E6935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7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my-013617123040-bucket.s3-website.us-east-1.amazonaws.com/" TargetMode="External"/><Relationship Id="rId2" Type="http://schemas.openxmlformats.org/officeDocument/2006/relationships/hyperlink" Target="https://d72wv6k40fdhi.cloudfront.net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F64F8-77D2-5D05-1FB3-B9422D00A4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02091"/>
          </a:xfrm>
        </p:spPr>
        <p:txBody>
          <a:bodyPr/>
          <a:lstStyle/>
          <a:p>
            <a:r>
              <a:rPr lang="en-US" dirty="0"/>
              <a:t>Project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7FD46-E0A6-4D60-D300-966C36CF74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Account ID : 013617123040</a:t>
            </a:r>
          </a:p>
        </p:txBody>
      </p:sp>
    </p:spTree>
    <p:extLst>
      <p:ext uri="{BB962C8B-B14F-4D97-AF65-F5344CB8AC3E}">
        <p14:creationId xmlns:p14="http://schemas.microsoft.com/office/powerpoint/2010/main" val="958764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website">
            <a:extLst>
              <a:ext uri="{FF2B5EF4-FFF2-40B4-BE49-F238E27FC236}">
                <a16:creationId xmlns:a16="http://schemas.microsoft.com/office/drawing/2014/main" id="{D7AFBFE8-635A-7947-0F66-40EE4C044C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19252"/>
            <a:ext cx="10515600" cy="4219495"/>
          </a:xfrm>
        </p:spPr>
      </p:pic>
    </p:spTree>
    <p:extLst>
      <p:ext uri="{BB962C8B-B14F-4D97-AF65-F5344CB8AC3E}">
        <p14:creationId xmlns:p14="http://schemas.microsoft.com/office/powerpoint/2010/main" val="557872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5B37E-1C17-CE2A-A179-E9B8DC6A8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3679"/>
            <a:ext cx="10515600" cy="628406"/>
          </a:xfrm>
        </p:spPr>
        <p:txBody>
          <a:bodyPr>
            <a:normAutofit fontScale="90000"/>
          </a:bodyPr>
          <a:lstStyle/>
          <a:p>
            <a:r>
              <a:rPr lang="en-US" dirty="0"/>
              <a:t>The S3 bucket:-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DAAF304-DF05-A24D-B009-02B8CB467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42454"/>
            <a:ext cx="10515600" cy="3317679"/>
          </a:xfrm>
        </p:spPr>
      </p:pic>
    </p:spTree>
    <p:extLst>
      <p:ext uri="{BB962C8B-B14F-4D97-AF65-F5344CB8AC3E}">
        <p14:creationId xmlns:p14="http://schemas.microsoft.com/office/powerpoint/2010/main" val="1098752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7E1CC-5B1E-0B81-0A35-06B0F75F6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uploaded files to S3 bucket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42F5137-F451-E593-3B9B-1ABB11854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051" y="1863801"/>
            <a:ext cx="8539897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898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8D516-1B92-2B0D-BCAE-F1BBFB54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S3 bucket is support static website hosting</a:t>
            </a:r>
            <a:endParaRPr lang="en-US" dirty="0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01C3245-122F-ACD5-B0D3-FBF6F235F1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621" y="1825625"/>
            <a:ext cx="5548757" cy="4351338"/>
          </a:xfrm>
        </p:spPr>
      </p:pic>
    </p:spTree>
    <p:extLst>
      <p:ext uri="{BB962C8B-B14F-4D97-AF65-F5344CB8AC3E}">
        <p14:creationId xmlns:p14="http://schemas.microsoft.com/office/powerpoint/2010/main" val="3445741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8A366-CE5F-CF9C-3156-A4FE2D5B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S3 bucket has an IAM bucket policy that makes the bucket contents publicly accessible.</a:t>
            </a:r>
          </a:p>
        </p:txBody>
      </p:sp>
      <p:pic>
        <p:nvPicPr>
          <p:cNvPr id="5" name="Content Placeholder 4" descr="Graphical user interface, text, application, email">
            <a:extLst>
              <a:ext uri="{FF2B5EF4-FFF2-40B4-BE49-F238E27FC236}">
                <a16:creationId xmlns:a16="http://schemas.microsoft.com/office/drawing/2014/main" id="{E3C5DC75-9EF2-124B-12AC-22046E0F0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997" y="1825625"/>
            <a:ext cx="8982006" cy="4351338"/>
          </a:xfrm>
        </p:spPr>
      </p:pic>
    </p:spTree>
    <p:extLst>
      <p:ext uri="{BB962C8B-B14F-4D97-AF65-F5344CB8AC3E}">
        <p14:creationId xmlns:p14="http://schemas.microsoft.com/office/powerpoint/2010/main" val="3012412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9F8-8A08-F548-2274-DFB6CE594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CloudFront has been </a:t>
            </a:r>
            <a:r>
              <a:rPr lang="en-US" dirty="0" err="1"/>
              <a:t>congured</a:t>
            </a:r>
            <a:r>
              <a:rPr lang="en-US" dirty="0"/>
              <a:t> to retrieve and distribute website les. 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C8C8419-FC19-29CB-ED96-E960DCE7B1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63183"/>
            <a:ext cx="10515600" cy="2276222"/>
          </a:xfrm>
        </p:spPr>
      </p:pic>
    </p:spTree>
    <p:extLst>
      <p:ext uri="{BB962C8B-B14F-4D97-AF65-F5344CB8AC3E}">
        <p14:creationId xmlns:p14="http://schemas.microsoft.com/office/powerpoint/2010/main" val="2997908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F2FF5-8E5F-24A3-C009-A58AED43A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URLS:-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E6304-2854-FF98-1C14-85B591B0E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710"/>
            <a:ext cx="11096134" cy="5206771"/>
          </a:xfrm>
        </p:spPr>
        <p:txBody>
          <a:bodyPr/>
          <a:lstStyle/>
          <a:p>
            <a:r>
              <a:rPr lang="en-US" dirty="0"/>
              <a:t>1-for </a:t>
            </a:r>
            <a:r>
              <a:rPr lang="en-US" dirty="0" err="1"/>
              <a:t>cloudfront</a:t>
            </a:r>
            <a:r>
              <a:rPr lang="en-US" dirty="0"/>
              <a:t> : </a:t>
            </a:r>
            <a:r>
              <a:rPr lang="en-US" dirty="0">
                <a:hlinkClick r:id="rId2"/>
              </a:rPr>
              <a:t>https://d72wv6k40fdhi.cloudfront.net/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2-</a:t>
            </a:r>
            <a:r>
              <a:rPr lang="en-US" b="0" i="0" dirty="0">
                <a:solidFill>
                  <a:srgbClr val="1A202C"/>
                </a:solidFill>
                <a:effectLst/>
                <a:latin typeface="Open Sans" panose="020B0604020202020204" pitchFamily="34" charset="0"/>
              </a:rPr>
              <a:t>Access the website via website-endpoint:</a:t>
            </a:r>
            <a:br>
              <a:rPr lang="en-US" b="0" i="0" dirty="0">
                <a:solidFill>
                  <a:srgbClr val="1A202C"/>
                </a:solidFill>
                <a:effectLst/>
                <a:latin typeface="Open Sans" panose="020B0604020202020204" pitchFamily="34" charset="0"/>
              </a:rPr>
            </a:br>
            <a:r>
              <a:rPr lang="en-US" b="0" i="0" dirty="0">
                <a:solidFill>
                  <a:srgbClr val="1A202C"/>
                </a:solidFill>
                <a:effectLst/>
                <a:latin typeface="Open Sans" panose="020B0604020202020204" pitchFamily="34" charset="0"/>
                <a:hlinkClick r:id="rId3"/>
              </a:rPr>
              <a:t>http://my-013617123040-bucket.s3-website.us-east-1.amazonaws.com/</a:t>
            </a:r>
            <a:endParaRPr lang="en-US" b="0" i="0" dirty="0">
              <a:solidFill>
                <a:srgbClr val="1A202C"/>
              </a:solidFill>
              <a:effectLst/>
              <a:latin typeface="Open Sans" panose="020B0604020202020204" pitchFamily="34" charset="0"/>
            </a:endParaRPr>
          </a:p>
          <a:p>
            <a:endParaRPr lang="en-US" dirty="0">
              <a:solidFill>
                <a:srgbClr val="1A202C"/>
              </a:solidFill>
              <a:latin typeface="Open Sans" panose="020B0604020202020204" pitchFamily="34" charset="0"/>
            </a:endParaRPr>
          </a:p>
          <a:p>
            <a:endParaRPr lang="en-US" dirty="0">
              <a:solidFill>
                <a:srgbClr val="1A202C"/>
              </a:solidFill>
              <a:latin typeface="Open Sans" panose="020B0604020202020204" pitchFamily="34" charset="0"/>
            </a:endParaRPr>
          </a:p>
          <a:p>
            <a:r>
              <a:rPr lang="en-US" dirty="0">
                <a:solidFill>
                  <a:srgbClr val="1A202C"/>
                </a:solidFill>
                <a:latin typeface="Open Sans" panose="020B0604020202020204" pitchFamily="34" charset="0"/>
              </a:rPr>
              <a:t>2-</a:t>
            </a:r>
            <a:r>
              <a:rPr lang="en-US" b="0" i="0" dirty="0">
                <a:solidFill>
                  <a:srgbClr val="1A202C"/>
                </a:solidFill>
                <a:effectLst/>
                <a:latin typeface="Open Sans" panose="020B0606030504020204" pitchFamily="34" charset="0"/>
              </a:rPr>
              <a:t>Access the bucket object via its S3 object URL</a:t>
            </a:r>
            <a:r>
              <a:rPr lang="en-US" b="0" i="0" dirty="0">
                <a:solidFill>
                  <a:srgbClr val="1A202C"/>
                </a:solidFill>
                <a:effectLst/>
                <a:latin typeface="Open Sans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dirty="0"/>
              <a:t>https://my-013617123040-bucket.s3.amazonaws.com/index.html</a:t>
            </a:r>
          </a:p>
        </p:txBody>
      </p:sp>
    </p:spTree>
    <p:extLst>
      <p:ext uri="{BB962C8B-B14F-4D97-AF65-F5344CB8AC3E}">
        <p14:creationId xmlns:p14="http://schemas.microsoft.com/office/powerpoint/2010/main" val="2811259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44DA6D3-5831-8F17-B00C-F9335FCB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32" y="1172589"/>
            <a:ext cx="10515600" cy="4318804"/>
          </a:xfrm>
        </p:spPr>
      </p:pic>
    </p:spTree>
    <p:extLst>
      <p:ext uri="{BB962C8B-B14F-4D97-AF65-F5344CB8AC3E}">
        <p14:creationId xmlns:p14="http://schemas.microsoft.com/office/powerpoint/2010/main" val="1340366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2ECDC9C-CC91-B412-B033-8A5819C511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9752"/>
            <a:ext cx="10515600" cy="4198495"/>
          </a:xfrm>
        </p:spPr>
      </p:pic>
    </p:spTree>
    <p:extLst>
      <p:ext uri="{BB962C8B-B14F-4D97-AF65-F5344CB8AC3E}">
        <p14:creationId xmlns:p14="http://schemas.microsoft.com/office/powerpoint/2010/main" val="394274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105</Words>
  <Application>Microsoft Office PowerPoint</Application>
  <PresentationFormat>Widescreen</PresentationFormat>
  <Paragraphs>16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Open Sans</vt:lpstr>
      <vt:lpstr>Office Theme</vt:lpstr>
      <vt:lpstr>Project 1</vt:lpstr>
      <vt:lpstr>The S3 bucket:-</vt:lpstr>
      <vt:lpstr>uploaded files to S3 bucket</vt:lpstr>
      <vt:lpstr>The S3 bucket is support static website hosting</vt:lpstr>
      <vt:lpstr>The S3 bucket has an IAM bucket policy that makes the bucket contents publicly accessible.</vt:lpstr>
      <vt:lpstr>CloudFront has been congured to retrieve and distribute website les. </vt:lpstr>
      <vt:lpstr>URLS:-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</dc:title>
  <dc:creator>Sherif Yehia</dc:creator>
  <cp:lastModifiedBy>Sherif Yehia</cp:lastModifiedBy>
  <cp:revision>1</cp:revision>
  <dcterms:created xsi:type="dcterms:W3CDTF">2022-11-10T19:01:47Z</dcterms:created>
  <dcterms:modified xsi:type="dcterms:W3CDTF">2022-11-10T19:29:08Z</dcterms:modified>
</cp:coreProperties>
</file>

<file path=docProps/thumbnail.jpeg>
</file>